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45" r:id="rId27"/>
    <p:sldId id="281" r:id="rId28"/>
    <p:sldId id="346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36725225" cy="1044098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118" autoAdjust="0"/>
  </p:normalViewPr>
  <p:slideViewPr>
    <p:cSldViewPr>
      <p:cViewPr varScale="1">
        <p:scale>
          <a:sx n="42" d="100"/>
          <a:sy n="42" d="100"/>
        </p:scale>
        <p:origin x="-162" y="-996"/>
      </p:cViewPr>
      <p:guideLst>
        <p:guide orient="horz" pos="3289"/>
        <p:guide pos="115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CB5D-4BB1-45CC-9980-6E5EABF5E48F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600325" y="685800"/>
            <a:ext cx="1205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D8C79-DB65-4AD3-B36E-808726AE94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4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D8C79-DB65-4AD3-B36E-808726AE948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54393" y="3243478"/>
            <a:ext cx="31216442" cy="22380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08784" y="5916560"/>
            <a:ext cx="25707658" cy="26682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8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6625789" y="418127"/>
            <a:ext cx="8263176" cy="890867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36263" y="418127"/>
            <a:ext cx="24177440" cy="890867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1041" y="6709304"/>
            <a:ext cx="31216442" cy="20736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01041" y="4425340"/>
            <a:ext cx="31216442" cy="22839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1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36261" y="2436234"/>
            <a:ext cx="16220308" cy="68905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668656" y="2436234"/>
            <a:ext cx="16220308" cy="68905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3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36264" y="2337139"/>
            <a:ext cx="16226685" cy="9740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836264" y="3311147"/>
            <a:ext cx="16226685" cy="6015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8655907" y="2337139"/>
            <a:ext cx="16233060" cy="9740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8655907" y="3311147"/>
            <a:ext cx="16233060" cy="60156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7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36266" y="415707"/>
            <a:ext cx="12082346" cy="17691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358542" y="415710"/>
            <a:ext cx="20530422" cy="89110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36266" y="2184876"/>
            <a:ext cx="12082346" cy="71419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5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8402" y="7308693"/>
            <a:ext cx="22035135" cy="8628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198402" y="932924"/>
            <a:ext cx="22035135" cy="62645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8402" y="8171525"/>
            <a:ext cx="22035135" cy="12253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7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836263" y="418125"/>
            <a:ext cx="33052703" cy="1740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36263" y="2436234"/>
            <a:ext cx="33052703" cy="689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836262" y="9677252"/>
            <a:ext cx="8569219" cy="555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901B8-7984-47FB-9EE2-019F8EFB644F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547788" y="9677252"/>
            <a:ext cx="11629655" cy="555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6319747" y="9677252"/>
            <a:ext cx="8569219" cy="555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F60A9-7817-463F-985D-9BE0C459D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F:\nvr_sc\WIN_20240612_12_08_1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nvr_sc\WIN_20240612_13_31_2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 설명선 15"/>
          <p:cNvSpPr/>
          <p:nvPr/>
        </p:nvSpPr>
        <p:spPr>
          <a:xfrm>
            <a:off x="29955900" y="9589950"/>
            <a:ext cx="1512168" cy="697049"/>
          </a:xfrm>
          <a:prstGeom prst="wedgeRectCallout">
            <a:avLst>
              <a:gd name="adj1" fmla="val 317469"/>
              <a:gd name="adj2" fmla="val -29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종료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32476180" y="6660653"/>
            <a:ext cx="2160240" cy="697049"/>
          </a:xfrm>
          <a:prstGeom prst="wedgeRectCallout">
            <a:avLst>
              <a:gd name="adj1" fmla="val 119305"/>
              <a:gd name="adj2" fmla="val 3960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다시 시작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2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nvr_sc\WIN_20240612_13_32_3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2483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F:\nvr_sc\WIN_20240612_12_13_5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2484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866668" y="395958"/>
            <a:ext cx="4608512" cy="720080"/>
          </a:xfrm>
          <a:prstGeom prst="wedgeRectCallout">
            <a:avLst>
              <a:gd name="adj1" fmla="val 133612"/>
              <a:gd name="adj2" fmla="val 2465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설정 해상도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nvr_sc\WIN_20240612_13_32_4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F:\nvr_sc\WIN_20240612_12_15_4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1640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nvr_sc\WIN_20240612_13_32_5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F:\nvr_sc\WIN_20240612_12_16_2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nvr_sc\WIN_20240612_13_33_0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634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F:\nvr_sc\WIN_20240612_12_16_4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1" y="-2763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4195260" y="972022"/>
            <a:ext cx="4392488" cy="1962175"/>
          </a:xfrm>
          <a:prstGeom prst="wedgeRectCallout">
            <a:avLst>
              <a:gd name="adj1" fmla="val 169823"/>
              <a:gd name="adj2" fmla="val -47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읽기</a:t>
            </a:r>
            <a:r>
              <a:rPr lang="en-US" altLang="ko-KR" sz="2400" dirty="0" smtClean="0">
                <a:solidFill>
                  <a:schemeClr val="tx1"/>
                </a:solidFill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</a:rPr>
              <a:t>쓰기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/>
              <a:t>백업장치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원격연결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nvr_sc\WIN_20240612_13_34_2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F:\nvr_sc\WIN_20240612_12_17_4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1682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9226708" y="2340174"/>
            <a:ext cx="1728192" cy="1152128"/>
          </a:xfrm>
          <a:prstGeom prst="wedgeRectCallout">
            <a:avLst>
              <a:gd name="adj1" fmla="val 251504"/>
              <a:gd name="adj2" fmla="val -2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smtClean="0"/>
              <a:t>인코딩</a:t>
            </a:r>
            <a:endParaRPr lang="ko-KR" altLang="en-US" sz="2400" dirty="0"/>
          </a:p>
        </p:txBody>
      </p:sp>
      <p:sp>
        <p:nvSpPr>
          <p:cNvPr id="5" name="사각형 설명선 4"/>
          <p:cNvSpPr/>
          <p:nvPr/>
        </p:nvSpPr>
        <p:spPr>
          <a:xfrm>
            <a:off x="19226708" y="4788446"/>
            <a:ext cx="2088232" cy="1476078"/>
          </a:xfrm>
          <a:prstGeom prst="wedgeRectCallout">
            <a:avLst>
              <a:gd name="adj1" fmla="val 193733"/>
              <a:gd name="adj2" fmla="val 213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복구하기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nvr_sc\WIN_20240612_13_34_2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F:\nvr_sc\WIN_20240612_12_17_5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457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nvr_sc\WIN_20240612_13_34_3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46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nvr_sc\WIN_20240612_12_18_3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4480" y="-113982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:\nvr_sc\WIN_20240612_13_34_5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F:\nvr_sc\WIN_20240612_12_18_5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508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:\nvr_sc\WIN_20240612_13_35_3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F:\nvr_sc\WIN_20240612_12_19_2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:\nvr_sc\WIN_20240612_13_35_4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" y="21219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F:\nvr_sc\WIN_20240612_12_19_46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593" y="-645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nvr_sc\WIN_20240612_12_09_2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nvr_sc\WIN_20240612_13_31_3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2395060" y="8316838"/>
            <a:ext cx="1512168" cy="697049"/>
          </a:xfrm>
          <a:prstGeom prst="wedgeRectCallout">
            <a:avLst>
              <a:gd name="adj1" fmla="val -194002"/>
              <a:gd name="adj2" fmla="val 174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FF0000"/>
                </a:solidFill>
              </a:rPr>
              <a:t>미리보기</a:t>
            </a:r>
            <a:endParaRPr lang="en-US" altLang="ko-KR" sz="2400" dirty="0" smtClean="0">
              <a:solidFill>
                <a:srgbClr val="FF0000"/>
              </a:solidFill>
            </a:endParaRPr>
          </a:p>
        </p:txBody>
      </p:sp>
      <p:sp>
        <p:nvSpPr>
          <p:cNvPr id="5" name="사각형 설명선 4"/>
          <p:cNvSpPr/>
          <p:nvPr/>
        </p:nvSpPr>
        <p:spPr>
          <a:xfrm>
            <a:off x="22863112" y="5724550"/>
            <a:ext cx="2088232" cy="1476078"/>
          </a:xfrm>
          <a:prstGeom prst="wedgeRectCallout">
            <a:avLst>
              <a:gd name="adj1" fmla="val -181204"/>
              <a:gd name="adj2" fmla="val 1206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이벤트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340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:\nvr_sc\WIN_20240612_13_36_0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:\nvr_sc\WIN_20240612_13_36_5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H\Pictures\Camera Roll\WIN_20240613_12_40_4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23259156" y="3852342"/>
            <a:ext cx="2736304" cy="3528392"/>
          </a:xfrm>
          <a:prstGeom prst="wedgeRectCallout">
            <a:avLst>
              <a:gd name="adj1" fmla="val 218713"/>
              <a:gd name="adj2" fmla="val -55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읽기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쓰기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스냡샷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읽기전용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err="1" smtClean="0"/>
              <a:t>레이드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>
                <a:solidFill>
                  <a:srgbClr val="FF0000"/>
                </a:solidFill>
              </a:rPr>
              <a:t>포멧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복구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smtClean="0"/>
              <a:t>파티션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업데이트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46970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:\nvr_sc\WIN_20240612_13_36_5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F:\nvr_sc\WIN_20240612_12_20_5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1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578636" y="1108287"/>
            <a:ext cx="6696744" cy="1311646"/>
          </a:xfrm>
          <a:prstGeom prst="wedgeRectCallout">
            <a:avLst>
              <a:gd name="adj1" fmla="val 60482"/>
              <a:gd name="adj2" fmla="val 2408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디스크를 저장 장치로 설정합니다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계속 진행 하시겠습니까</a:t>
            </a:r>
            <a:r>
              <a:rPr lang="en-US" altLang="ko-KR" sz="2400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:\nvr_sc\WIN_20240612_13_37_1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07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F:\nvr_sc\WIN_20240612_12_21_1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9700164" y="2813423"/>
            <a:ext cx="6696744" cy="1316682"/>
          </a:xfrm>
          <a:prstGeom prst="wedgeRectCallout">
            <a:avLst>
              <a:gd name="adj1" fmla="val 61165"/>
              <a:gd name="adj2" fmla="val 1063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디스크를 스냅샷 저장 장치로 설정합니다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계속 진행 하시겠습니까</a:t>
            </a:r>
            <a:r>
              <a:rPr lang="en-US" altLang="ko-KR" sz="2400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:\nvr_sc\WIN_20240612_13_37_1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F:\nvr_sc\WIN_20240612_12_21_2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39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19082692" y="2787607"/>
            <a:ext cx="6696744" cy="1316682"/>
          </a:xfrm>
          <a:prstGeom prst="wedgeRectCallout">
            <a:avLst>
              <a:gd name="adj1" fmla="val 61165"/>
              <a:gd name="adj2" fmla="val 1063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디스크를 읽기 전용 저장 장치로 설정합니다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계속 진행 하시겠습니까</a:t>
            </a:r>
            <a:r>
              <a:rPr lang="en-US" altLang="ko-KR" sz="2400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nvr_sc\WIN_20240612_13_37_2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F:\nvr_sc\WIN_20240612_12_21_3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663" y="-189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6346388" y="2340174"/>
            <a:ext cx="6624736" cy="1152128"/>
          </a:xfrm>
          <a:prstGeom prst="wedgeRectCallout">
            <a:avLst>
              <a:gd name="adj1" fmla="val 136475"/>
              <a:gd name="adj2" fmla="val 2252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디스크를 </a:t>
            </a:r>
            <a:r>
              <a:rPr lang="ko-KR" altLang="en-US" sz="2400" dirty="0" err="1" smtClean="0"/>
              <a:t>레이드</a:t>
            </a:r>
            <a:r>
              <a:rPr lang="ko-KR" altLang="en-US" sz="2400" dirty="0" smtClean="0"/>
              <a:t> 저장 장치로 설정합니다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계속 진행 하시겠습니까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F:\nvr_sc\WIN_20240612_12_21_4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461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163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:\nvr_sc\WIN_20240612_13_37_5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F:\nvr_sc\WIN_20240612_12_22_0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48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F:\nvr_sc\WIN_20240612_12_21_5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14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:\nvr_sc\WIN_20240612_13_38_1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nvr_sc\WIN_20240612_12_11_5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104" y="-3217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nvr_sc\WIN_20240612_13_31_3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97" y="-3217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:\nvr_sc\WIN_20240612_13_38_3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F:\nvr_sc\WIN_20240612_12_25_0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55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722652" y="2556198"/>
            <a:ext cx="2160240" cy="1944216"/>
          </a:xfrm>
          <a:prstGeom prst="wedgeRectCallout">
            <a:avLst>
              <a:gd name="adj1" fmla="val 103795"/>
              <a:gd name="adj2" fmla="val 268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1</a:t>
            </a:r>
            <a:r>
              <a:rPr lang="ko-KR" altLang="en-US" sz="2400" dirty="0" smtClean="0"/>
              <a:t>화면 보기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4</a:t>
            </a:r>
            <a:r>
              <a:rPr lang="ko-KR" altLang="en-US" sz="2400" dirty="0" smtClean="0"/>
              <a:t>화면보기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8</a:t>
            </a:r>
            <a:r>
              <a:rPr lang="ko-KR" altLang="en-US" sz="2400" dirty="0" smtClean="0"/>
              <a:t>화면 보기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9</a:t>
            </a:r>
            <a:r>
              <a:rPr lang="ko-KR" altLang="en-US" sz="2400" dirty="0" smtClean="0"/>
              <a:t>화면 보기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16</a:t>
            </a:r>
            <a:r>
              <a:rPr lang="ko-KR" altLang="en-US" sz="2400" dirty="0" smtClean="0"/>
              <a:t>화면보기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:\nvr_sc\WIN_20240612_13_38_4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33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F:\nvr_sc\WIN_20240612_12_25_16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561" y="-3933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:\nvr_sc\WIN_20240612_13_38_5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7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F:\nvr_sc\WIN_20240612_12_25_3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-647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nvr_sc\WIN_20240612_13_39_1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F:\nvr_sc\WIN_20240612_12_25_4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045" y="-7680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9226708" y="2340174"/>
            <a:ext cx="1728192" cy="1152128"/>
          </a:xfrm>
          <a:prstGeom prst="wedgeRectCallout">
            <a:avLst>
              <a:gd name="adj1" fmla="val 237226"/>
              <a:gd name="adj2" fmla="val 1079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이전 암호</a:t>
            </a:r>
            <a:endParaRPr lang="ko-KR" altLang="en-US" sz="2400" dirty="0"/>
          </a:p>
        </p:txBody>
      </p:sp>
      <p:sp>
        <p:nvSpPr>
          <p:cNvPr id="5" name="사각형 설명선 4"/>
          <p:cNvSpPr/>
          <p:nvPr/>
        </p:nvSpPr>
        <p:spPr>
          <a:xfrm>
            <a:off x="19010684" y="3708326"/>
            <a:ext cx="1728192" cy="1152128"/>
          </a:xfrm>
          <a:prstGeom prst="wedgeRectCallout">
            <a:avLst>
              <a:gd name="adj1" fmla="val 238906"/>
              <a:gd name="adj2" fmla="val 247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새 암호</a:t>
            </a:r>
            <a:endParaRPr lang="ko-KR" altLang="en-US" sz="2400" dirty="0"/>
          </a:p>
        </p:txBody>
      </p:sp>
      <p:sp>
        <p:nvSpPr>
          <p:cNvPr id="6" name="사각형 설명선 5"/>
          <p:cNvSpPr/>
          <p:nvPr/>
        </p:nvSpPr>
        <p:spPr>
          <a:xfrm>
            <a:off x="18722652" y="5066695"/>
            <a:ext cx="2016224" cy="1152128"/>
          </a:xfrm>
          <a:prstGeom prst="wedgeRectCallout">
            <a:avLst>
              <a:gd name="adj1" fmla="val 214071"/>
              <a:gd name="adj2" fmla="val -571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새 암호 확인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:\nvr_sc\WIN_20240612_13_39_2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F:\nvr_sc\WIN_20240612_12_25_5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557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:\nvr_sc\WIN_20240612_13_39_4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6" y="-27815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F:\nvr_sc\WIN_20240612_12_26_0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F:\nvr_sc\WIN_20240612_13_39_4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7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:\nvr_sc\WIN_20240612_13_39_5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F:\nvr_sc\WIN_20240612_12_26_2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773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:\nvr_sc\WIN_20240612_13_40_0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F:\nvr_sc\WIN_20240612_12_26_46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428" y="-1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28227708" y="828006"/>
            <a:ext cx="2088232" cy="1476078"/>
          </a:xfrm>
          <a:prstGeom prst="wedgeRectCallout">
            <a:avLst>
              <a:gd name="adj1" fmla="val -180292"/>
              <a:gd name="adj2" fmla="val 222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:\nvr_sc\WIN_20240612_13_40_1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5" y="-665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nvr_sc\WIN_20240612_12_12_0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767" y="-3207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nvr_sc\WIN_20240612_13_31_44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59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:\nvr_sc\WIN_20240612_13_40_2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23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:\nvr_sc\WIN_20240612_12_26_5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768" y="-1107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074580" y="4237394"/>
            <a:ext cx="2154712" cy="1127116"/>
          </a:xfrm>
          <a:prstGeom prst="wedgeRectCallout">
            <a:avLst>
              <a:gd name="adj1" fmla="val 238584"/>
              <a:gd name="adj2" fmla="val 878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사용 안 함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사용자설</a:t>
            </a:r>
            <a:r>
              <a:rPr lang="ko-KR" altLang="en-US" sz="2400" dirty="0"/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F:\nvr_sc\WIN_20240612_13_42_3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3" name="Picture 3" descr="F:\nvr_sc\WIN_20240612_12_27_3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:\nvr_sc\WIN_20240612_13_42_4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F:\nvr_sc\WIN_20240612_12_27_2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3241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:\nvr_sc\WIN_20240612_13_42_5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08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F:\nvr_sc\WIN_20240612_12_27_4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081" y="-2690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nvr_sc\WIN_20240612_13_43_0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F:\nvr_sc\WIN_20240612_12_28_0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877" y="-645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F:\nvr_sc\WIN_20240612_13_43_1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3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F:\nvr_sc\WIN_20240612_12_28_14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00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F:\nvr_sc\WIN_20240612_13_43_2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F:\nvr_sc\WIN_20240612_12_28_24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433" y="1642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:\nvr_sc\WIN_20240612_13_43_5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" y="3434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F:\nvr_sc\WIN_20240612_12_29_3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557" y="1415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:\nvr_sc\WIN_20240612_13_43_5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F:\nvr_sc\WIN_20240612_12_29_3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4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F:\nvr_sc\WIN_20240612_13_43_5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F:\nvr_sc\WIN_20240612_12_29_5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013" y="-1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nvr_sc\WIN_20240612_12_12_1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296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F:\nvr_sc\WIN_20240612_13_31_56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:\nvr_sc\WIN_20240612_13_44_2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F:\nvr_sc\WIN_20240612_12_30_1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302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F:\nvr_sc\WIN_20240612_13_44_2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4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F:\nvr_sc\WIN_20240612_12_30_1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209" y="2097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F:\nvr_sc\WIN_20240612_13_44_3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F:\nvr_sc\WIN_20240612_12_30_3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F:\nvr_sc\WIN_20240612_13_44_3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:\nvr_sc\WIN_20240612_13_44_4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3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9" name="Picture 3" descr="F:\nvr_sc\WIN_20240612_12_30_4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013" y="4572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:\nvr_sc\WIN_20240612_13_44_5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F:\nvr_sc\WIN_20240612_12_30_54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50" y="-122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F:\nvr_sc\WIN_20240612_13_44_5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F:\nvr_sc\WIN_20240612_12_31_0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505" y="-1103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F:\nvr_sc\WIN_20240612_13_45_0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F:\nvr_sc\WIN_20240612_12_31_2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477" y="-571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F:\nvr_sc\WIN_20240612_13_45_2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" y="33839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5" name="Picture 3" descr="F:\nvr_sc\WIN_20240612_12_31_3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461" y="2437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F:\nvr_sc\WIN_20240612_13_45_5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F:\nvr_sc\WIN_20240612_12_32_0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nvr_sc\WIN_20240612_12_12_3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581" y="-1937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nvr_sc\WIN_20240612_13_32_0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" y="10110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F:\nvr_sc\WIN_20240612_13_46_1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3" name="Picture 3" descr="F:\nvr_sc\WIN_20240612_12_32_1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F:\nvr_sc\WIN_20240612_13_46_2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F:\nvr_sc\WIN_20240612_12_32_3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717" y="2780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F:\nvr_sc\WIN_20240612_13_46_3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F:\nvr_sc\WIN_20240612_12_32_3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2363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33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F:\nvr_sc\WIN_20240612_13_46_3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F:\nvr_sc\WIN_20240612_12_32_4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497" y="-2018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F:\nvr_sc\WIN_20240612_13_46_48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Picture 3" descr="F:\nvr_sc\WIN_20240612_12_33_0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021" y="-2819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1386948" y="3852342"/>
            <a:ext cx="2376264" cy="1476078"/>
          </a:xfrm>
          <a:prstGeom prst="wedgeRectCallout">
            <a:avLst>
              <a:gd name="adj1" fmla="val 26790"/>
              <a:gd name="adj2" fmla="val 1077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저장 용량 기반</a:t>
            </a:r>
            <a:endParaRPr lang="ko-KR" altLang="en-US" sz="2400" dirty="0"/>
          </a:p>
        </p:txBody>
      </p:sp>
      <p:sp>
        <p:nvSpPr>
          <p:cNvPr id="5" name="사각형 설명선 4"/>
          <p:cNvSpPr/>
          <p:nvPr/>
        </p:nvSpPr>
        <p:spPr>
          <a:xfrm>
            <a:off x="25059355" y="3420294"/>
            <a:ext cx="2486665" cy="1476078"/>
          </a:xfrm>
          <a:prstGeom prst="wedgeRectCallout">
            <a:avLst>
              <a:gd name="adj1" fmla="val -16998"/>
              <a:gd name="adj2" fmla="val 133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시간 기반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F:\nvr_sc\WIN_20240612_13_46_5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9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F:\nvr_sc\WIN_20240612_12_33_3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421" y="-1533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F:\nvr_sc\WIN_20240612_13_47_0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3" descr="F:\nvr_sc\WIN_20240612_12_33_4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737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:\nvr_sc\WIN_20240612_13_47_18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" y="-2464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F:\nvr_sc\WIN_20240612_12_34_07_P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28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9082692" y="2484190"/>
            <a:ext cx="2520280" cy="1584176"/>
          </a:xfrm>
          <a:prstGeom prst="wedgeRectCallout">
            <a:avLst>
              <a:gd name="adj1" fmla="val 156512"/>
              <a:gd name="adj2" fmla="val 597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안면인식</a:t>
            </a:r>
            <a:endParaRPr lang="ko-KR" altLang="en-US" sz="2400" dirty="0"/>
          </a:p>
        </p:txBody>
      </p:sp>
      <p:sp>
        <p:nvSpPr>
          <p:cNvPr id="5" name="사각형 설명선 4"/>
          <p:cNvSpPr/>
          <p:nvPr/>
        </p:nvSpPr>
        <p:spPr>
          <a:xfrm>
            <a:off x="31900116" y="2106191"/>
            <a:ext cx="2088232" cy="1476078"/>
          </a:xfrm>
          <a:prstGeom prst="wedgeRectCallout">
            <a:avLst>
              <a:gd name="adj1" fmla="val -155661"/>
              <a:gd name="adj2" fmla="val 122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/>
              <a:t>알람</a:t>
            </a:r>
            <a:r>
              <a:rPr lang="ko-KR" altLang="en-US" sz="2400" dirty="0" smtClean="0"/>
              <a:t> 입력</a:t>
            </a:r>
            <a:endParaRPr lang="ko-KR" altLang="en-US" sz="2400" dirty="0"/>
          </a:p>
        </p:txBody>
      </p:sp>
      <p:sp>
        <p:nvSpPr>
          <p:cNvPr id="6" name="사각형 설명선 5"/>
          <p:cNvSpPr/>
          <p:nvPr/>
        </p:nvSpPr>
        <p:spPr>
          <a:xfrm>
            <a:off x="29595860" y="4284390"/>
            <a:ext cx="2088232" cy="1296144"/>
          </a:xfrm>
          <a:prstGeom prst="wedgeRectCallout">
            <a:avLst>
              <a:gd name="adj1" fmla="val -54401"/>
              <a:gd name="adj2" fmla="val -925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지능 분석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F:\nvr_sc\WIN_20240612_13_47_2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5" name="Picture 3" descr="F:\nvr_sc\WIN_20240612_12_34_1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63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F:\nvr_sc\WIN_20240612_13_47_2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F:\nvr_sc\WIN_20240612_12_34_1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549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866668" y="2268166"/>
            <a:ext cx="2088232" cy="2875334"/>
          </a:xfrm>
          <a:prstGeom prst="wedgeRectCallout">
            <a:avLst>
              <a:gd name="adj1" fmla="val 213802"/>
              <a:gd name="adj2" fmla="val 28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가장 낮음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낮음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보통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높음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약간 높음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가장 높음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nvr_sc\WIN_20240612_12_12_4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578" y="-429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F:\nvr_sc\WIN_20240612_13_32_1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96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F:\nvr_sc\WIN_20240612_13_47_4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8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F:\nvr_sc\WIN_20240612_12_34_4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538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F:\nvr_sc\WIN_20240612_13_47_4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815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F:\nvr_sc\WIN_20240612_12_34_4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8866668" y="2268166"/>
            <a:ext cx="2088232" cy="2875334"/>
          </a:xfrm>
          <a:prstGeom prst="wedgeRectCallout">
            <a:avLst>
              <a:gd name="adj1" fmla="val 213802"/>
              <a:gd name="adj2" fmla="val 28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가장 낮음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낮음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보통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높음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약간 높음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가장 높음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F:\nvr_sc\WIN_20240612_13_47_5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89"/>
            <a:ext cx="18288001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F:\nvr_sc\WIN_20240612_12_35_0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201" y="34292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F:\nvr_sc\WIN_20240612_13_47_5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5" name="Picture 3" descr="F:\nvr_sc\WIN_20240612_12_35_1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761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F:\nvr_sc\WIN_20240612_13_48_0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3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Picture 3" descr="F:\nvr_sc\WIN_20240612_12_35_1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885" y="-32742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F:\nvr_sc\WIN_20240612_13_48_05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 descr="F:\nvr_sc\WIN_20240612_12_35_2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F:\nvr_sc\WIN_20240612_13_48_1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04"/>
            <a:ext cx="18288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3" descr="F:\nvr_sc\WIN_20240612_12_35_32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633" y="-3111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F:\nvr_sc\WIN_20240612_13_48_2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59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F:\nvr_sc\WIN_20240612_12_35_5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F:\nvr_sc\WIN_20240612_13_48_27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F:\nvr_sc\WIN_20240612_12_36_03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853" y="-2931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F:\nvr_sc\WIN_20240612_13_48_3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6" y="-284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F:\nvr_sc\WIN_20240612_12_36_14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717" y="2694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nvr_sc\WIN_20240612_12_12_5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474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nvr_sc\WIN_20240612_13_32_1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74" y="-26909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F:\nvr_sc\WIN_20240612_13_48_4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19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F:\nvr_sc\WIN_20240612_12_37_17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874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F:\nvr_sc\WIN_20240612_13_48_5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F:\nvr_sc\WIN_20240612_12_37_3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693" y="-2815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F:\nvr_sc\WIN_20240612_15_50_22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7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F:\nvr_sc\WIN_20240613_09_54_0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291" y="-39636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5482292" y="5724550"/>
            <a:ext cx="4608512" cy="1692102"/>
          </a:xfrm>
          <a:prstGeom prst="wedgeRectCallout">
            <a:avLst>
              <a:gd name="adj1" fmla="val 48624"/>
              <a:gd name="adj2" fmla="val 2020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바탕화면 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F:\nvr_sc\WIN_20240612_15_50_26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" y="9192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5" name="Picture 3" descr="F:\nvr_sc\WIN_20240613_09_54_4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1034770" y="1344388"/>
            <a:ext cx="3456384" cy="1962175"/>
          </a:xfrm>
          <a:prstGeom prst="wedgeRectCallout">
            <a:avLst>
              <a:gd name="adj1" fmla="val 214797"/>
              <a:gd name="adj2" fmla="val 1670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4</a:t>
            </a:r>
            <a:r>
              <a:rPr lang="ko-KR" altLang="en-US" sz="2400" dirty="0" smtClean="0"/>
              <a:t>분할 화면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8</a:t>
            </a:r>
            <a:r>
              <a:rPr lang="ko-KR" altLang="en-US" sz="2400" dirty="0" smtClean="0"/>
              <a:t>분할 화면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9</a:t>
            </a:r>
            <a:r>
              <a:rPr lang="ko-KR" altLang="en-US" sz="2400" dirty="0" smtClean="0"/>
              <a:t>분할 화면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16</a:t>
            </a:r>
            <a:r>
              <a:rPr lang="ko-KR" altLang="en-US" sz="2400" dirty="0" smtClean="0"/>
              <a:t>분할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F:\nvr_sc\WIN_20240612_15_50_30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F:\nvr_sc\WIN_20240613_09_55_35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1867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F:\nvr_sc\WIN_20240612_15_50_49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F:\nvr_sc\WIN_20240613_09_55_4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14906228" y="0"/>
            <a:ext cx="4608512" cy="3924350"/>
          </a:xfrm>
          <a:prstGeom prst="wedgeRectCallout">
            <a:avLst>
              <a:gd name="adj1" fmla="val 230091"/>
              <a:gd name="adj2" fmla="val 825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로그아웃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종료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재시작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69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F:\nvr_sc\WIN_20240612_15_50_53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71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 descr="F:\nvr_sc\WIN_20240613_09_56_09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24909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58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3" descr="F:\nvr_sc\WIN_20240612_15_51_2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58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F:\nvr_sc\WIN_20240612_15_51_44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8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Picture 3" descr="F:\nvr_sc\WIN_20240613_10_11_51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58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45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:\nvr_sc\WIN_20240612_12_13_01_P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25" y="-25819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F:\nvr_sc\WIN_20240612_13_32_30_P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" y="-3183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 설명선 1"/>
          <p:cNvSpPr/>
          <p:nvPr/>
        </p:nvSpPr>
        <p:spPr>
          <a:xfrm>
            <a:off x="14906228" y="0"/>
            <a:ext cx="4608512" cy="3924350"/>
          </a:xfrm>
          <a:prstGeom prst="wedgeRectCallout">
            <a:avLst>
              <a:gd name="adj1" fmla="val 122203"/>
              <a:gd name="adj2" fmla="val 407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전체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smtClean="0"/>
              <a:t>시스템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설정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저장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이벤트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smtClean="0"/>
              <a:t>주일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계정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재</a:t>
            </a:r>
            <a:r>
              <a:rPr lang="ko-KR" altLang="en-US" sz="2400" dirty="0"/>
              <a:t>생</a:t>
            </a:r>
          </a:p>
        </p:txBody>
      </p:sp>
    </p:spTree>
    <p:extLst>
      <p:ext uri="{BB962C8B-B14F-4D97-AF65-F5344CB8AC3E}">
        <p14:creationId xmlns:p14="http://schemas.microsoft.com/office/powerpoint/2010/main" val="17076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143</Words>
  <Application>Microsoft Office PowerPoint</Application>
  <PresentationFormat>사용자 지정</PresentationFormat>
  <Paragraphs>71</Paragraphs>
  <Slides>89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</dc:creator>
  <cp:lastModifiedBy>H</cp:lastModifiedBy>
  <cp:revision>20</cp:revision>
  <dcterms:created xsi:type="dcterms:W3CDTF">2024-06-12T08:06:41Z</dcterms:created>
  <dcterms:modified xsi:type="dcterms:W3CDTF">2024-06-13T07:25:16Z</dcterms:modified>
</cp:coreProperties>
</file>